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7"/>
  </p:notesMasterIdLst>
  <p:sldIdLst>
    <p:sldId id="259" r:id="rId2"/>
    <p:sldId id="260" r:id="rId3"/>
    <p:sldId id="261" r:id="rId4"/>
    <p:sldId id="262" r:id="rId5"/>
    <p:sldId id="268" r:id="rId6"/>
    <p:sldId id="264" r:id="rId7"/>
    <p:sldId id="269" r:id="rId8"/>
    <p:sldId id="270" r:id="rId9"/>
    <p:sldId id="271" r:id="rId10"/>
    <p:sldId id="263" r:id="rId11"/>
    <p:sldId id="266" r:id="rId12"/>
    <p:sldId id="273" r:id="rId13"/>
    <p:sldId id="274" r:id="rId14"/>
    <p:sldId id="275" r:id="rId15"/>
    <p:sldId id="265" r:id="rId16"/>
    <p:sldId id="276" r:id="rId17"/>
    <p:sldId id="277" r:id="rId18"/>
    <p:sldId id="278" r:id="rId19"/>
    <p:sldId id="279" r:id="rId20"/>
    <p:sldId id="283" r:id="rId21"/>
    <p:sldId id="284" r:id="rId22"/>
    <p:sldId id="285" r:id="rId23"/>
    <p:sldId id="286" r:id="rId24"/>
    <p:sldId id="280"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139871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a:p>
            <a:r>
              <a:rPr lang="en-GB" dirty="0"/>
              <a:t>Other causes were shown to have not changed significantly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the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327616"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0" y="1947015"/>
            <a:ext cx="6426940" cy="4089871"/>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765060" y="1947014"/>
            <a:ext cx="6426940" cy="4089872"/>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586861"/>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grpSp>
        <p:nvGrpSpPr>
          <p:cNvPr id="10" name="Group 9">
            <a:extLst>
              <a:ext uri="{FF2B5EF4-FFF2-40B4-BE49-F238E27FC236}">
                <a16:creationId xmlns:a16="http://schemas.microsoft.com/office/drawing/2014/main" id="{80AE3EB3-67A1-C845-933E-8AAC1311A352}"/>
              </a:ext>
            </a:extLst>
          </p:cNvPr>
          <p:cNvGrpSpPr/>
          <p:nvPr/>
        </p:nvGrpSpPr>
        <p:grpSpPr>
          <a:xfrm>
            <a:off x="1667662" y="1589402"/>
            <a:ext cx="4343400" cy="4749800"/>
            <a:chOff x="3924300" y="1612900"/>
            <a:chExt cx="4343400" cy="4749800"/>
          </a:xfrm>
        </p:grpSpPr>
        <p:pic>
          <p:nvPicPr>
            <p:cNvPr id="7" name="Picture 6">
              <a:extLst>
                <a:ext uri="{FF2B5EF4-FFF2-40B4-BE49-F238E27FC236}">
                  <a16:creationId xmlns:a16="http://schemas.microsoft.com/office/drawing/2014/main" id="{B4959358-96CC-964C-865A-9F5CC0FCC758}"/>
                </a:ext>
              </a:extLst>
            </p:cNvPr>
            <p:cNvPicPr>
              <a:picLocks noChangeAspect="1"/>
            </p:cNvPicPr>
            <p:nvPr/>
          </p:nvPicPr>
          <p:blipFill>
            <a:blip r:embed="rId2"/>
            <a:stretch>
              <a:fillRect/>
            </a:stretch>
          </p:blipFill>
          <p:spPr>
            <a:xfrm>
              <a:off x="3924300" y="1612900"/>
              <a:ext cx="4343400" cy="3632200"/>
            </a:xfrm>
            <a:prstGeom prst="rect">
              <a:avLst/>
            </a:prstGeom>
          </p:spPr>
        </p:pic>
        <p:pic>
          <p:nvPicPr>
            <p:cNvPr id="9" name="Picture 8">
              <a:extLst>
                <a:ext uri="{FF2B5EF4-FFF2-40B4-BE49-F238E27FC236}">
                  <a16:creationId xmlns:a16="http://schemas.microsoft.com/office/drawing/2014/main" id="{AFB2571C-AC09-EF4C-8210-1185FD0537C7}"/>
                </a:ext>
              </a:extLst>
            </p:cNvPr>
            <p:cNvPicPr>
              <a:picLocks noChangeAspect="1"/>
            </p:cNvPicPr>
            <p:nvPr/>
          </p:nvPicPr>
          <p:blipFill>
            <a:blip r:embed="rId3"/>
            <a:stretch>
              <a:fillRect/>
            </a:stretch>
          </p:blipFill>
          <p:spPr>
            <a:xfrm>
              <a:off x="3924300" y="5245100"/>
              <a:ext cx="4343400" cy="1117600"/>
            </a:xfrm>
            <a:prstGeom prst="rect">
              <a:avLst/>
            </a:prstGeom>
          </p:spPr>
        </p:pic>
      </p:grpSp>
    </p:spTree>
    <p:extLst>
      <p:ext uri="{BB962C8B-B14F-4D97-AF65-F5344CB8AC3E}">
        <p14:creationId xmlns:p14="http://schemas.microsoft.com/office/powerpoint/2010/main" val="37989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pic>
        <p:nvPicPr>
          <p:cNvPr id="4" name="Picture 3" descr="Chart, funnel chart&#10;&#10;Description automatically generated">
            <a:extLst>
              <a:ext uri="{FF2B5EF4-FFF2-40B4-BE49-F238E27FC236}">
                <a16:creationId xmlns:a16="http://schemas.microsoft.com/office/drawing/2014/main" id="{257D0FF1-A049-A648-A4BD-11C5A632F809}"/>
              </a:ext>
            </a:extLst>
          </p:cNvPr>
          <p:cNvPicPr>
            <a:picLocks noChangeAspect="1"/>
          </p:cNvPicPr>
          <p:nvPr/>
        </p:nvPicPr>
        <p:blipFill>
          <a:blip r:embed="rId2"/>
          <a:stretch>
            <a:fillRect/>
          </a:stretch>
        </p:blipFill>
        <p:spPr>
          <a:xfrm>
            <a:off x="1675002" y="1560352"/>
            <a:ext cx="8338059" cy="5306037"/>
          </a:xfrm>
          <a:prstGeom prst="rect">
            <a:avLst/>
          </a:prstGeom>
        </p:spPr>
      </p:pic>
    </p:spTree>
    <p:extLst>
      <p:ext uri="{BB962C8B-B14F-4D97-AF65-F5344CB8AC3E}">
        <p14:creationId xmlns:p14="http://schemas.microsoft.com/office/powerpoint/2010/main" val="33385522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1423</Words>
  <Application>Microsoft Macintosh PowerPoint</Application>
  <PresentationFormat>Widescreen</PresentationFormat>
  <Paragraphs>94</Paragraphs>
  <Slides>25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Goudy Old Style</vt:lpstr>
      <vt:lpstr>ClassicFrameVTI</vt:lpstr>
      <vt:lpstr>Study of wildfires in the us  For the years 1992-2015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wildfires increased or decreased over the reporting period</vt:lpstr>
      <vt:lpstr>2) Have occurrences of wildfires increased or decreased over the reporting period</vt:lpstr>
      <vt:lpstr>2) Have occurrences of wildfires increased or decreased over the reporting period</vt:lpstr>
      <vt:lpstr>3) What are the main causes of wildfires occurring.</vt:lpstr>
      <vt:lpstr>3)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the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22</cp:revision>
  <dcterms:created xsi:type="dcterms:W3CDTF">2020-09-28T09:57:16Z</dcterms:created>
  <dcterms:modified xsi:type="dcterms:W3CDTF">2020-09-28T17:44:49Z</dcterms:modified>
</cp:coreProperties>
</file>